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3043237"/>
            <a:ext cx="51339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871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257299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3949" y="4776003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2020" y="4776003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41585" y="4776003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429000"/>
            <a:ext cx="10067925" cy="191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2391185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262062"/>
            <a:ext cx="111823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340768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9183" y="3690428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509837"/>
            <a:ext cx="1103947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420888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24338"/>
            <a:ext cx="10369152" cy="5852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412776"/>
            <a:ext cx="4608512" cy="535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466975"/>
            <a:ext cx="1179195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20888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5445224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24012"/>
            <a:ext cx="117824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492896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200275"/>
            <a:ext cx="1171575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420888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7629" y="2420888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7203" y="3645024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836712"/>
            <a:ext cx="91344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556792"/>
            <a:ext cx="4752528" cy="5225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47825"/>
            <a:ext cx="117919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564904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6355" y="2564904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9160" y="3525603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429000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6185" y="4401274"/>
            <a:ext cx="19698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38300"/>
            <a:ext cx="117157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152775"/>
            <a:ext cx="1285875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3952" y="1844824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45643" y="1844824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8155" y="3048591"/>
            <a:ext cx="11796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5689" y="3048591"/>
            <a:ext cx="21564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01634" y="3048591"/>
            <a:ext cx="21564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09712"/>
            <a:ext cx="117538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068960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3068960"/>
            <a:ext cx="22010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4343" y="4293096"/>
            <a:ext cx="12754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7446" y="4293096"/>
            <a:ext cx="26029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501008"/>
            <a:ext cx="1285875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285293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8" y="2852936"/>
            <a:ext cx="17909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69897" y="4068278"/>
            <a:ext cx="11378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57512" y="4068278"/>
            <a:ext cx="28386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80376" y="4068278"/>
            <a:ext cx="21428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59657" y="5237321"/>
            <a:ext cx="11481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900237"/>
            <a:ext cx="1186815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348880"/>
            <a:ext cx="1285875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2355448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3512" y="3789040"/>
            <a:ext cx="259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6759"/>
            <a:ext cx="72866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908720"/>
            <a:ext cx="5400600" cy="5722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2025-12-02T22:23:13Z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